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669088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hkgznnmCcON9FPg7pW9ZX+L60n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1020" y="15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778250" y="0"/>
            <a:ext cx="288925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174875" y="1241425"/>
            <a:ext cx="2319338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66750" y="4776788"/>
            <a:ext cx="5335588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66750" y="4776788"/>
            <a:ext cx="5335588" cy="39084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75" y="1241425"/>
            <a:ext cx="2319338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oogle Shape;88;p1"/>
          <p:cNvGrpSpPr/>
          <p:nvPr/>
        </p:nvGrpSpPr>
        <p:grpSpPr>
          <a:xfrm>
            <a:off x="0" y="122656"/>
            <a:ext cx="6858000" cy="1321435"/>
            <a:chOff x="0" y="-952"/>
            <a:chExt cx="6858000" cy="1321435"/>
          </a:xfrm>
        </p:grpSpPr>
        <p:pic>
          <p:nvPicPr>
            <p:cNvPr id="89" name="Google Shape;89;p1"/>
            <p:cNvPicPr preferRelativeResize="0"/>
            <p:nvPr/>
          </p:nvPicPr>
          <p:blipFill rotWithShape="1">
            <a:blip r:embed="rId3">
              <a:alphaModFix/>
            </a:blip>
            <a:srcRect r="5904"/>
            <a:stretch/>
          </p:blipFill>
          <p:spPr>
            <a:xfrm>
              <a:off x="0" y="-952"/>
              <a:ext cx="6858000" cy="132143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0" name="Google Shape;90;p1"/>
            <p:cNvSpPr/>
            <p:nvPr/>
          </p:nvSpPr>
          <p:spPr>
            <a:xfrm>
              <a:off x="5166360" y="514350"/>
              <a:ext cx="1691640" cy="37567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91" name="Google Shape;9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60075" y="513708"/>
            <a:ext cx="1481456" cy="28044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" descr="FareShare | Fighting hunger, tackling food waste in the UK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 descr="In My Club We. . . Use Class Dojo! – Club Experience Blog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4575505" y="980732"/>
            <a:ext cx="1973195" cy="26161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Summer 2</a:t>
            </a:r>
            <a:endParaRPr dirty="0"/>
          </a:p>
        </p:txBody>
      </p:sp>
      <p:pic>
        <p:nvPicPr>
          <p:cNvPr id="95" name="Google Shape;95;p1"/>
          <p:cNvPicPr preferRelativeResize="0"/>
          <p:nvPr/>
        </p:nvPicPr>
        <p:blipFill rotWithShape="1">
          <a:blip r:embed="rId5">
            <a:alphaModFix/>
          </a:blip>
          <a:srcRect b="14196"/>
          <a:stretch/>
        </p:blipFill>
        <p:spPr>
          <a:xfrm>
            <a:off x="2965837" y="668379"/>
            <a:ext cx="977770" cy="647051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"/>
          <p:cNvSpPr/>
          <p:nvPr/>
        </p:nvSpPr>
        <p:spPr>
          <a:xfrm>
            <a:off x="126002" y="1321883"/>
            <a:ext cx="6582108" cy="4493907"/>
          </a:xfrm>
          <a:prstGeom prst="rect">
            <a:avLst/>
          </a:prstGeom>
          <a:noFill/>
          <a:ln w="28575" cap="flat" cmpd="sng">
            <a:solidFill>
              <a:srgbClr val="1A1B3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Message from Year 3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Welcome back! We hope you enjoyed your break and are excited to continue for our final term together!!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Mrs Bingley, Miss Bal &amp; Mr Tomey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Reading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Our reading text this half term is “Magicians Nephew” by C.S.Lewis. This story explains how the </a:t>
            </a:r>
            <a:endParaRPr lang="en-GB" sz="10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tales </a:t>
            </a:r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Narnia </a:t>
            </a:r>
            <a:r>
              <a:rPr lang="en-GB" sz="1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began, through </a:t>
            </a:r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adventures of Polly and Digory. The plot centres around these </a:t>
            </a:r>
            <a:endParaRPr lang="en-GB" sz="10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children </a:t>
            </a:r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they explore an abandoned attic that connects their homes. They take a wrong turn </a:t>
            </a:r>
            <a:r>
              <a:rPr lang="en-GB" sz="1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 </a:t>
            </a:r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 in a study which belongs to Digory’s strange uncle. He tricks </a:t>
            </a:r>
            <a:r>
              <a:rPr lang="en-GB" sz="1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Polly into </a:t>
            </a:r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touching a yellow </a:t>
            </a:r>
            <a:r>
              <a:rPr lang="en-GB" sz="1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ring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</a:t>
            </a:r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makes her vanish into a different world. Digory touches another yellow ring and takes two </a:t>
            </a:r>
            <a:endParaRPr lang="en-GB" sz="10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green </a:t>
            </a:r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rings so he can bring Polly home. They then embark on a series of adventures which include </a:t>
            </a:r>
            <a:endParaRPr lang="en-GB" sz="10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meeting </a:t>
            </a:r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 evil Queen, </a:t>
            </a:r>
            <a:r>
              <a:rPr lang="en-GB" sz="1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kidnapping </a:t>
            </a:r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the creation of a new world called Narnia.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Writing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begin this term with analysing and writing poems. Then we move on to writing dialogue through a narrative. Finally, we complete the year writing instructions.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Maths</a:t>
            </a:r>
            <a:endParaRPr dirty="0"/>
          </a:p>
          <a:p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maths we will be consolidating our learning on place value and the four operations: addition, subtraction, multiplication and Division. Finishing off with learning about money, time, shape and statistics.</a:t>
            </a:r>
            <a:endParaRPr lang="en-GB" sz="10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Wider curriculum</a:t>
            </a:r>
            <a:endParaRPr lang="en-GB" b="1" u="sng" dirty="0">
              <a:ea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Our </a:t>
            </a:r>
            <a:r>
              <a:rPr lang="en-GB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History </a:t>
            </a:r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 this term is called “</a:t>
            </a:r>
            <a:r>
              <a:rPr lang="en-GB" sz="1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Scavengers and Settlers.” We will be </a:t>
            </a:r>
            <a:endParaRPr lang="en-GB" sz="1000" b="0" i="0" u="none" strike="noStrike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finding </a:t>
            </a:r>
            <a:r>
              <a:rPr lang="en-GB" sz="1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out about our ancestors, who they were and what they did during </a:t>
            </a:r>
            <a:endParaRPr lang="en-GB" sz="1000" b="0" i="0" u="none" strike="noStrike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three </a:t>
            </a:r>
            <a:r>
              <a:rPr lang="en-GB" sz="1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key eras: the Stone Age, Bronze Age and Iron Age.</a:t>
            </a:r>
            <a:endParaRPr lang="en-GB" sz="1000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</a:t>
            </a:r>
            <a:r>
              <a:rPr lang="en-GB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</a:t>
            </a:r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we will be discussing the question “Why is the Bible important to Christians?”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</a:t>
            </a:r>
            <a:r>
              <a:rPr lang="en-GB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PSHE</a:t>
            </a:r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our topic is “Changing Me” We will be learning about how everyone is unique. We will look at changes in ourselves, and who they can speak to with any worries.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Our </a:t>
            </a:r>
            <a:r>
              <a:rPr lang="en-GB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P.E. </a:t>
            </a:r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focus this term is athletics and striking and fielding.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</a:t>
            </a:r>
            <a:r>
              <a:rPr lang="en-GB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Spanish</a:t>
            </a:r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this term the children will be </a:t>
            </a:r>
            <a:r>
              <a:rPr lang="en-GB" sz="1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completing our learning about vegetables, then moving onto fruit.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155576" y="5865059"/>
            <a:ext cx="3184524" cy="3851737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A1B3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Uniform</a:t>
            </a:r>
            <a:endParaRPr/>
          </a:p>
        </p:txBody>
      </p:sp>
      <p:sp>
        <p:nvSpPr>
          <p:cNvPr id="98" name="Google Shape;98;p1"/>
          <p:cNvSpPr/>
          <p:nvPr/>
        </p:nvSpPr>
        <p:spPr>
          <a:xfrm>
            <a:off x="3437535" y="5865059"/>
            <a:ext cx="3300147" cy="97056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A1B3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Homework</a:t>
            </a:r>
            <a:endParaRPr/>
          </a:p>
        </p:txBody>
      </p:sp>
      <p:sp>
        <p:nvSpPr>
          <p:cNvPr id="99" name="Google Shape;99;p1"/>
          <p:cNvSpPr txBox="1"/>
          <p:nvPr/>
        </p:nvSpPr>
        <p:spPr>
          <a:xfrm>
            <a:off x="3492499" y="6067425"/>
            <a:ext cx="3056202" cy="768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will be sending out homework books every </a:t>
            </a:r>
            <a:r>
              <a:rPr lang="en-GB" sz="1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Friday</a:t>
            </a:r>
            <a:r>
              <a:rPr lang="en-GB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Each week will have a new list of spellings.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Homework books are to be returned </a:t>
            </a:r>
            <a:r>
              <a:rPr lang="en-GB" sz="1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every Tuesday. </a:t>
            </a:r>
            <a:endParaRPr dirty="0"/>
          </a:p>
        </p:txBody>
      </p:sp>
      <p:sp>
        <p:nvSpPr>
          <p:cNvPr id="100" name="Google Shape;100;p1"/>
          <p:cNvSpPr/>
          <p:nvPr/>
        </p:nvSpPr>
        <p:spPr>
          <a:xfrm>
            <a:off x="3437536" y="8304509"/>
            <a:ext cx="3300147" cy="1396115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A1B3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Reading Records</a:t>
            </a:r>
            <a:endParaRPr/>
          </a:p>
        </p:txBody>
      </p:sp>
      <p:sp>
        <p:nvSpPr>
          <p:cNvPr id="101" name="Google Shape;101;p1"/>
          <p:cNvSpPr txBox="1"/>
          <p:nvPr/>
        </p:nvSpPr>
        <p:spPr>
          <a:xfrm>
            <a:off x="3492498" y="8597491"/>
            <a:ext cx="3227427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Children should be reading at home (independently or to an adult) </a:t>
            </a:r>
            <a:r>
              <a:rPr lang="en-GB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 least 3 times a week</a:t>
            </a: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but preferably every day.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would like to see evidence of this in reading records with the children recording a detailed comment about the section they have read. </a:t>
            </a: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307975" y="6067425"/>
            <a:ext cx="2862000" cy="2970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Uniform(Summer)</a:t>
            </a:r>
            <a:r>
              <a:rPr lang="en-GB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White polo shirt with black or dark grey shorts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Navy blue  sweatshirt / cardigan with the school logo.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Navy blue and white checked summer dress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Religious headdress should be plain navy, black or white. 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Footwear</a:t>
            </a:r>
            <a:r>
              <a:rPr lang="en-GB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All children should wear sensible black school shoes or plain black trainers or plimsolls with plain socks or tights (White, navy). 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 kit for all</a:t>
            </a:r>
            <a:r>
              <a:rPr lang="en-GB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Plain navy shorts and a white t-shirt, black plimsolls or trainers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3417056" y="6931801"/>
            <a:ext cx="3320626" cy="1107955"/>
          </a:xfrm>
          <a:prstGeom prst="rect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P.E</a:t>
            </a:r>
            <a:endParaRPr dirty="0"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n-GB" sz="1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Attenborough </a:t>
            </a:r>
            <a:r>
              <a:rPr lang="en-GB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P.E</a:t>
            </a:r>
            <a:r>
              <a:rPr lang="en-GB" sz="1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1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Monday &amp; Friday</a:t>
            </a:r>
            <a:endParaRPr lang="en-GB"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n-GB" sz="1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Mercury </a:t>
            </a:r>
            <a:r>
              <a:rPr lang="en-GB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P.E</a:t>
            </a:r>
            <a:r>
              <a:rPr lang="en-GB" sz="1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</a:t>
            </a:r>
            <a:r>
              <a:rPr lang="en-GB" sz="11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Monday &amp; Wednesday</a:t>
            </a:r>
            <a:endParaRPr dirty="0">
              <a:highlight>
                <a:srgbClr val="FFFF00"/>
              </a:highlight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n-GB" sz="1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Singh </a:t>
            </a:r>
            <a:r>
              <a:rPr lang="en-GB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P.E </a:t>
            </a:r>
            <a:r>
              <a:rPr lang="en-GB" sz="11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–Monday &amp; Wednesday</a:t>
            </a: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n-GB" sz="11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Please </a:t>
            </a:r>
            <a:r>
              <a:rPr lang="en-GB" sz="1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 </a:t>
            </a:r>
            <a:r>
              <a:rPr lang="en-GB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on PE days children are to come to school in their PE kit.</a:t>
            </a:r>
            <a:endParaRPr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6"/>
          <a:srcRect l="54264" b="25927"/>
          <a:stretch/>
        </p:blipFill>
        <p:spPr>
          <a:xfrm>
            <a:off x="5376079" y="1702818"/>
            <a:ext cx="1172621" cy="155939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49931" y="4252451"/>
            <a:ext cx="2301744" cy="54263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564</Words>
  <Application>Microsoft Office PowerPoint</Application>
  <PresentationFormat>A4 Paper (210x297 mm)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Jariram 2 Lockyer</dc:creator>
  <cp:lastModifiedBy>Caroline Bingley</cp:lastModifiedBy>
  <cp:revision>9</cp:revision>
  <dcterms:created xsi:type="dcterms:W3CDTF">2019-05-10T13:03:01Z</dcterms:created>
  <dcterms:modified xsi:type="dcterms:W3CDTF">2025-06-02T10:24:28Z</dcterms:modified>
</cp:coreProperties>
</file>